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7" r:id="rId6"/>
    <p:sldId id="262" r:id="rId7"/>
    <p:sldId id="260" r:id="rId8"/>
    <p:sldId id="263" r:id="rId9"/>
    <p:sldId id="264" r:id="rId10"/>
    <p:sldId id="266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6/17/2016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6/17/2016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6/17/2016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6/17/2016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6/17/2016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6/17/2016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6/17/2016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6/17/2016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6/17/2016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6/17/2016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6/17/2016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8F6BCBE8-30B0-4476-8762-9236B142003A}" type="datetimeFigureOut">
              <a:rPr lang="en-US" smtClean="0"/>
              <a:pPr/>
              <a:t>6/17/2016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Life after </a:t>
            </a:r>
            <a:r>
              <a:rPr lang="en-US" smtClean="0"/>
              <a:t>the Revolution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Summarize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 your interactive notebook, at the bottom of your notes page, write a short paragraph about today’s lesson. Write about:</a:t>
            </a:r>
          </a:p>
          <a:p>
            <a:pPr lvl="1"/>
            <a:r>
              <a:rPr lang="en-US" dirty="0"/>
              <a:t>What the main idea of the lesson was</a:t>
            </a:r>
          </a:p>
          <a:p>
            <a:pPr lvl="1"/>
            <a:r>
              <a:rPr lang="en-US" dirty="0"/>
              <a:t>AND what you learned today.</a:t>
            </a:r>
          </a:p>
          <a:p>
            <a:endParaRPr lang="en-US" dirty="0"/>
          </a:p>
          <a:p>
            <a:r>
              <a:rPr lang="en-US" dirty="0"/>
              <a:t>Your summary should be able to explain today’s lesson to someone who was not in class today.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2264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America in 1786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Congress has not paid the veterans of the Continental Army in 5 years</a:t>
            </a:r>
          </a:p>
          <a:p>
            <a:endParaRPr lang="en-US" dirty="0" smtClean="0"/>
          </a:p>
          <a:p>
            <a:r>
              <a:rPr lang="en-US" u="sng" dirty="0" smtClean="0"/>
              <a:t>The United States is about $27,000,000 in debt</a:t>
            </a:r>
          </a:p>
          <a:p>
            <a:pPr lvl="1"/>
            <a:r>
              <a:rPr lang="en-US" u="sng" dirty="0" smtClean="0"/>
              <a:t>The U.S. has no credit to secure loans to pay its debt</a:t>
            </a:r>
          </a:p>
          <a:p>
            <a:pPr lvl="1"/>
            <a:r>
              <a:rPr lang="en-US" u="sng" dirty="0" smtClean="0"/>
              <a:t>There is no national currency, rather 13 different state currencies!</a:t>
            </a:r>
          </a:p>
          <a:p>
            <a:pPr lvl="1"/>
            <a:r>
              <a:rPr lang="en-US" dirty="0" smtClean="0"/>
              <a:t>None of the state currencies match up either!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Just How Broke We 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amount of money you had was dependent on what state you were in!</a:t>
            </a:r>
          </a:p>
          <a:p>
            <a:pPr lvl="1"/>
            <a:r>
              <a:rPr lang="en-US" dirty="0" smtClean="0"/>
              <a:t>Imagine you were standing out on the blacktop with $1000.00</a:t>
            </a:r>
          </a:p>
          <a:p>
            <a:pPr lvl="1"/>
            <a:r>
              <a:rPr lang="en-US" dirty="0" smtClean="0"/>
              <a:t>You DO NOT add or take away any money at all</a:t>
            </a:r>
          </a:p>
          <a:p>
            <a:pPr lvl="1"/>
            <a:r>
              <a:rPr lang="en-US" dirty="0" smtClean="0"/>
              <a:t>Mrs. Pike’s room = $825.93 (Virginia)</a:t>
            </a:r>
          </a:p>
          <a:p>
            <a:pPr lvl="1"/>
            <a:r>
              <a:rPr lang="en-US" dirty="0" smtClean="0"/>
              <a:t>Mr. </a:t>
            </a:r>
            <a:r>
              <a:rPr lang="en-US" dirty="0" err="1" smtClean="0"/>
              <a:t>Berment’s</a:t>
            </a:r>
            <a:r>
              <a:rPr lang="en-US" dirty="0" smtClean="0"/>
              <a:t> room = $623.48 (Rhode Island)</a:t>
            </a:r>
          </a:p>
          <a:p>
            <a:pPr lvl="1"/>
            <a:r>
              <a:rPr lang="en-US" dirty="0" smtClean="0"/>
              <a:t>Ms. </a:t>
            </a:r>
            <a:r>
              <a:rPr lang="en-US" dirty="0" err="1" smtClean="0"/>
              <a:t>Dobler’s</a:t>
            </a:r>
            <a:r>
              <a:rPr lang="en-US" dirty="0" smtClean="0"/>
              <a:t> room = $720.o0 (New York)</a:t>
            </a:r>
          </a:p>
          <a:p>
            <a:pPr lvl="1"/>
            <a:r>
              <a:rPr lang="en-US" dirty="0" smtClean="0"/>
              <a:t>Mr. Staten’s room = $1345!  (Maryland)  </a:t>
            </a:r>
            <a:r>
              <a:rPr lang="en-US" dirty="0" smtClean="0"/>
              <a:t>=P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Foreclosure Crisis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Many veterans cannot afford to pay their rents or interest on their loans</a:t>
            </a:r>
          </a:p>
          <a:p>
            <a:pPr lvl="1"/>
            <a:r>
              <a:rPr lang="en-US" dirty="0" smtClean="0"/>
              <a:t>Remember, Congress still hasn’t paid them</a:t>
            </a:r>
          </a:p>
          <a:p>
            <a:r>
              <a:rPr lang="en-US" dirty="0" smtClean="0"/>
              <a:t>Banks start foreclosing on many farms</a:t>
            </a:r>
          </a:p>
          <a:p>
            <a:endParaRPr lang="en-US" u="sng" dirty="0" smtClean="0"/>
          </a:p>
          <a:p>
            <a:r>
              <a:rPr lang="en-US" dirty="0" smtClean="0"/>
              <a:t>Sounds awful familiar doesn’t it???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az616578.vo.msecnd.net/files/responsive/cover/main/desktop/2016/04/15/635962845554591318942344186_money%20ou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-12558"/>
            <a:ext cx="6842125" cy="6842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339970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Articles of Confederation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 smtClean="0"/>
              <a:t>The first attempt at national government, the Articles of Confederation, failed horribly</a:t>
            </a:r>
          </a:p>
          <a:p>
            <a:pPr lvl="1"/>
            <a:r>
              <a:rPr lang="en-US" u="sng" dirty="0" smtClean="0"/>
              <a:t>Congress couldn’t tax or raise money</a:t>
            </a:r>
          </a:p>
          <a:p>
            <a:pPr lvl="1"/>
            <a:r>
              <a:rPr lang="en-US" u="sng" dirty="0" smtClean="0"/>
              <a:t>There was no Continental Army to enforce the will of Congress</a:t>
            </a:r>
          </a:p>
          <a:p>
            <a:pPr lvl="1"/>
            <a:r>
              <a:rPr lang="en-US" u="sng" dirty="0" smtClean="0"/>
              <a:t>Congress had to ask the states for permission to do most things</a:t>
            </a:r>
            <a:endParaRPr lang="en-US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Shays’ Rebellion, 1786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Daniel Shays, a Revolutionary War veteran, and 1000 farmers seize control of the federal arsenal in Springfield, Massachusetts </a:t>
            </a:r>
          </a:p>
          <a:p>
            <a:endParaRPr lang="en-US" u="sng" dirty="0" smtClean="0"/>
          </a:p>
          <a:p>
            <a:r>
              <a:rPr lang="en-US" dirty="0" smtClean="0"/>
              <a:t>Congress, fearing Shays’ intentions, begs Massachusetts to deal with the problem</a:t>
            </a:r>
          </a:p>
          <a:p>
            <a:pPr lvl="1"/>
            <a:r>
              <a:rPr lang="en-US" dirty="0" smtClean="0"/>
              <a:t>Massachusetts sends 4000 militiamen to arrest them all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Jefferson’s Reaction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u="sng" dirty="0" smtClean="0"/>
              <a:t>Jefferson believes Shays’ Rebellion is a continuation of the Revolutionary Spirit of 1776</a:t>
            </a:r>
          </a:p>
          <a:p>
            <a:r>
              <a:rPr lang="en-US" dirty="0" smtClean="0"/>
              <a:t>Democracy in action!</a:t>
            </a:r>
          </a:p>
          <a:p>
            <a:r>
              <a:rPr lang="en-US" dirty="0" smtClean="0"/>
              <a:t>Go Shays!</a:t>
            </a:r>
          </a:p>
          <a:p>
            <a:r>
              <a:rPr lang="en-US" dirty="0" smtClean="0"/>
              <a:t>Jefferson is 3000 miles away serving as Ambassador to France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 descr="http://66.media.tumblr.com/90cfdfef0db5bf2f1254aa65d5c9ec19/tumblr_inline_n7yfdsyc5V1qlr65v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2135" y="2499957"/>
            <a:ext cx="4762500" cy="3067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Madison’s Reaction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u="sng" dirty="0" smtClean="0"/>
              <a:t>Shays’ Rebellion showed Madison how weak the Articles of Confederation were</a:t>
            </a:r>
          </a:p>
          <a:p>
            <a:endParaRPr lang="en-US" u="sng" dirty="0" smtClean="0"/>
          </a:p>
          <a:p>
            <a:r>
              <a:rPr lang="en-US" u="sng" dirty="0" smtClean="0"/>
              <a:t>Proposes a new national government under a brand new, written Constitution</a:t>
            </a:r>
            <a:endParaRPr lang="en-US" u="sng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599" y="1371600"/>
            <a:ext cx="4441209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efault Theme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11690</TotalTime>
  <Words>395</Words>
  <Application>Microsoft Office PowerPoint</Application>
  <PresentationFormat>On-screen Show (4:3)</PresentationFormat>
  <Paragraphs>47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Arial</vt:lpstr>
      <vt:lpstr>Consolas</vt:lpstr>
      <vt:lpstr>Corbel</vt:lpstr>
      <vt:lpstr>Wingdings</vt:lpstr>
      <vt:lpstr>Wingdings 2</vt:lpstr>
      <vt:lpstr>Wingdings 3</vt:lpstr>
      <vt:lpstr>Default Theme</vt:lpstr>
      <vt:lpstr>Life after the Revolution</vt:lpstr>
      <vt:lpstr>America in 1786</vt:lpstr>
      <vt:lpstr>Just How Broke We Are</vt:lpstr>
      <vt:lpstr>Foreclosure Crisis</vt:lpstr>
      <vt:lpstr>PowerPoint Presentation</vt:lpstr>
      <vt:lpstr>The Articles of Confederation</vt:lpstr>
      <vt:lpstr>Shays’ Rebellion, 1786</vt:lpstr>
      <vt:lpstr>Jefferson’s Reaction</vt:lpstr>
      <vt:lpstr>Madison’s Reaction</vt:lpstr>
      <vt:lpstr>Summarize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Life after the Revolution</dc:title>
  <dc:creator>Lawrence Ashley Staten</dc:creator>
  <cp:lastModifiedBy>Lawrence Staten</cp:lastModifiedBy>
  <cp:revision>20</cp:revision>
  <dcterms:created xsi:type="dcterms:W3CDTF">2012-01-08T22:35:09Z</dcterms:created>
  <dcterms:modified xsi:type="dcterms:W3CDTF">2016-06-17T19:16:11Z</dcterms:modified>
</cp:coreProperties>
</file>